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62A"/>
    <a:srgbClr val="FFC71C"/>
    <a:srgbClr val="ECDD1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7AAE-C097-41EB-B06A-25AC45A6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8961D-527C-4421-A455-4C1E5562D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9B4E9-A8E6-43EF-84AA-1255C87B3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ECF9-4248-4C29-8408-A981787E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EBA9C-3AD7-47A2-882D-11D7B77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3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4149-C2D6-41EB-8CA9-F88FC3B2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22225-5C6C-4C27-AD76-813ED58DC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6C667-773F-47AE-84C6-623BA116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DA124-9BC9-4345-B717-CFEBA53E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4EB70-F539-45B8-B5D8-95360A0D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F4C039-678D-47AC-A8DF-90E652F61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37A05-0712-4253-9B25-441E0E151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D68D-313E-43EC-A6C2-28B928B9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0FF79-8754-4387-8F5C-2533C311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41DBC-22AE-497B-BD58-C681A91D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8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8C1D-2636-4EB3-87C4-F8A23163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8293-0E79-421E-97EB-0C82571A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B7D8D-D9DE-4C02-981C-017F1BDF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5024D-2E3C-4CF0-AC2A-240C5E30A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FE46-9B2E-4834-B693-CE858955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9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51E6-283D-4E08-B476-0E52CA10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459D6-F556-49BA-A807-49B88201D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51DC4-AE80-4F5C-92CB-86B47E2B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1DA13-6E96-4670-8CEB-001CA0F7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F2C7D-5B37-4751-A22E-B165AAD5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2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65BA-AFC3-46B0-B7DB-E5411D7B3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930C-48ED-44C7-9D55-8CE43DB42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E4F6E-37D1-44B4-8348-1B636B4C0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9A55E-0B00-463F-A574-FF1FEAF8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507BB-AECE-4C79-A44E-A1839616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A7CBF-6BD8-4830-9BE0-70D529B9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0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7FF6-8855-4BDD-BFC4-4C13B970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4A8C0-3E13-4554-96C9-222BC8F85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AA336-996A-428F-87D0-19AD7C18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A847B-6CCF-4975-A2B9-164D3B207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B6CEB-2029-456C-98FA-89E3C3C51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08494-E034-448A-B184-A8810805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4869D-D802-4346-9171-4365E435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CCFDC-727B-40CD-978D-EEE664F8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4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2F1A-B68B-41E6-9363-499C5CCD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536B8-1102-465E-B17E-7C3C2237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CD754-A916-4680-8962-84CDF87C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2BE2D-D6AE-4ED0-8C94-F9068619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8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F8D33A-5EA4-4385-BCBA-BBD17BF6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6234A-52F2-4EEE-BF2B-4874CBEF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A8AA5-E00E-4EB6-A32E-92D4F8ED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4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4C2F-123B-44A0-A1D7-91BB3597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B60C-F2A4-441D-9558-6B18009D8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DA567-D221-45A4-A374-9C7B2C0DC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AD31D-623F-4146-8C1D-4BA3E1C4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9036F-ACAF-4F1C-B40A-BA7431C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52B87-008F-45FC-BD43-81652B4A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598A-E588-4F60-BBDD-012D3F8A6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7F25D-140B-4C81-8A88-7D5473CBC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BD214-4F7D-457A-9A22-7B0E26A45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79FE3-FD1F-4FD8-99B9-596C097F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D3948-BCF6-4BC5-81BA-89221DF6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273D-779E-481B-AA83-F8F1F66C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5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650868-A830-4D9A-A997-B29BC52A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012F2-7B9D-4DC4-BF5E-1CD02C6E4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F8B5F-B020-475C-B46E-CC3E543A3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F61E8-DBB2-4F3F-96CA-CBAE4E929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0256-454F-4B21-9DA2-09D39A975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montmedicalsociety51665.wildapricot.org/EmailTracker/LinkTracker.ashx?linkAndRecipientCode=fiq7iybZuUoSUZfg36wE%2bGAW6CVH%2fYR%2bDQwKr%2fBYvfwRSAxBqejvCzvoars%2ffcz2VP7ivvGw2lwzxFs%2bMFO2FyosaHhEQV5l9%2f9bJaqeiRc%3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DF418B-5FE3-4AF3-966E-2AFCB9DC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0" y="325120"/>
            <a:ext cx="6604000" cy="96339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VMS Commissioner Call </a:t>
            </a:r>
            <a:br>
              <a:rPr lang="en-US" sz="2800" b="1" i="1" dirty="0">
                <a:solidFill>
                  <a:schemeClr val="bg1"/>
                </a:solidFill>
                <a:latin typeface="Calisto MT" panose="02040603050505030304" pitchFamily="18" charset="0"/>
                <a:cs typeface="Arial" panose="020B0604020202020204" pitchFamily="34" charset="0"/>
              </a:rPr>
            </a:br>
            <a:r>
              <a:rPr lang="en-US" sz="2800" b="1" i="1" dirty="0">
                <a:solidFill>
                  <a:schemeClr val="bg2">
                    <a:lumMod val="90000"/>
                  </a:schemeClr>
                </a:solidFill>
                <a:latin typeface="Amasis MT Pro Medium" panose="02040604050005020304" pitchFamily="18" charset="0"/>
                <a:cs typeface="Arial" panose="020B0604020202020204" pitchFamily="34" charset="0"/>
              </a:rPr>
              <a:t>Fall/Winter 2021</a:t>
            </a:r>
            <a:r>
              <a:rPr lang="en-US" sz="2800" dirty="0">
                <a:solidFill>
                  <a:schemeClr val="bg2">
                    <a:lumMod val="90000"/>
                  </a:schemeClr>
                </a:solidFill>
                <a:latin typeface="Amasis MT Pro Medium" panose="02040604050005020304" pitchFamily="18" charset="0"/>
              </a:rPr>
              <a:t> Schedule</a:t>
            </a:r>
          </a:p>
        </p:txBody>
      </p:sp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20A944B7-AF45-4B1F-9CB6-F09CB98B86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9" r="5712"/>
          <a:stretch/>
        </p:blipFill>
        <p:spPr>
          <a:xfrm>
            <a:off x="-3048" y="289866"/>
            <a:ext cx="5421832" cy="607906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7299BE5-3BC1-443E-95A8-CB9E8A754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0" y="2810769"/>
            <a:ext cx="6379305" cy="245133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accent6">
                  <a:lumMod val="50000"/>
                </a:schemeClr>
              </a:solidFill>
              <a:effectLst/>
              <a:latin typeface="Calisto MT" panose="0204060305050503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Aug 19,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Commissioner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Sept 1,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Commissioner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Sept 16, COVID-19 Clinical Conversation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Oct 7, COVID-19 Clinical Conversation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Oct 21,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C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ommissioner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Nov 4,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C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ommissioner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Nov 18, COVID-19 Clinical Conversation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Dec 2,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C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ommissioner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Dec 16, COVID-19 Clinical Conversation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6">
                  <a:lumMod val="50000"/>
                </a:schemeClr>
              </a:solidFill>
              <a:latin typeface="Calisto MT" panose="0204060305050503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58430E1-2D7A-4759-99CD-142751952731}"/>
              </a:ext>
            </a:extLst>
          </p:cNvPr>
          <p:cNvSpPr txBox="1">
            <a:spLocks/>
          </p:cNvSpPr>
          <p:nvPr/>
        </p:nvSpPr>
        <p:spPr>
          <a:xfrm>
            <a:off x="5479244" y="1227738"/>
            <a:ext cx="6604000" cy="6804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&amp; COVID-19 Clinical Conversations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855A86-4ACF-42BD-802E-92D3E22D4459}"/>
              </a:ext>
            </a:extLst>
          </p:cNvPr>
          <p:cNvSpPr txBox="1"/>
          <p:nvPr/>
        </p:nvSpPr>
        <p:spPr>
          <a:xfrm>
            <a:off x="5476196" y="1759736"/>
            <a:ext cx="660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Join us this Fall/Winter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2021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: VMS will host Commissioner Mark Levine on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these specific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</a:rPr>
              <a:t>Thursdays from 12:30 – 1:00pm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. VMS will also host COVID-19 Clinical Conversations with </a:t>
            </a:r>
            <a:r>
              <a:rPr lang="en-US" sz="1400" b="1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local experts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on relevant issues facing Vermont health care clinicians on the other listed Thursdays from 12:30 – 1:00pm: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B4E38F-D338-4C12-8A5F-97170B0A5A3A}"/>
              </a:ext>
            </a:extLst>
          </p:cNvPr>
          <p:cNvSpPr txBox="1"/>
          <p:nvPr/>
        </p:nvSpPr>
        <p:spPr>
          <a:xfrm>
            <a:off x="3799911" y="5630262"/>
            <a:ext cx="82802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  <a:ea typeface="Calibri" panose="020F0502020204030204" pitchFamily="34" charset="0"/>
              </a:rPr>
              <a:t>Zoom link: </a:t>
            </a:r>
            <a:r>
              <a:rPr lang="en-US" sz="1400" b="1" i="0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https://us02web.zoom.us/j/86726253105?pwd=VkVuNTJ1ZFQ2R3diSVdqdlJ2ZG4yQT09</a:t>
            </a:r>
            <a:endParaRPr lang="en-US" sz="1400" b="1" i="0" dirty="0">
              <a:solidFill>
                <a:schemeClr val="accent6">
                  <a:lumMod val="50000"/>
                </a:schemeClr>
              </a:solidFill>
              <a:effectLst/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1400" b="1" i="0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</a:rPr>
              <a:t>Meeting ID: 867 2625 3105 / Password: 540684</a:t>
            </a:r>
          </a:p>
          <a:p>
            <a:pPr marL="0" indent="0">
              <a:buNone/>
            </a:pPr>
            <a:r>
              <a:rPr lang="en-US" sz="1400" b="1" i="0" dirty="0">
                <a:solidFill>
                  <a:schemeClr val="accent6">
                    <a:lumMod val="50000"/>
                  </a:schemeClr>
                </a:solidFill>
                <a:effectLst/>
                <a:latin typeface="Calisto MT" panose="02040603050505030304" pitchFamily="18" charset="0"/>
              </a:rPr>
              <a:t>Dial In: 1 646 876 9923 / Meeting ID: 867 2625 3105 / Password: 540684</a:t>
            </a:r>
          </a:p>
        </p:txBody>
      </p:sp>
    </p:spTree>
    <p:extLst>
      <p:ext uri="{BB962C8B-B14F-4D97-AF65-F5344CB8AC3E}">
        <p14:creationId xmlns:p14="http://schemas.microsoft.com/office/powerpoint/2010/main" val="378929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155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Medium</vt:lpstr>
      <vt:lpstr>Arial</vt:lpstr>
      <vt:lpstr>Calibri</vt:lpstr>
      <vt:lpstr>Calibri Light</vt:lpstr>
      <vt:lpstr>Calisto MT</vt:lpstr>
      <vt:lpstr>Office Theme</vt:lpstr>
      <vt:lpstr>VMS Commissioner Call  Fall/Winter 2021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Sudhoff-Guerin</dc:creator>
  <cp:lastModifiedBy>Jill Sudhoff-Guerin</cp:lastModifiedBy>
  <cp:revision>12</cp:revision>
  <dcterms:created xsi:type="dcterms:W3CDTF">2021-06-03T15:15:48Z</dcterms:created>
  <dcterms:modified xsi:type="dcterms:W3CDTF">2021-08-18T17:46:16Z</dcterms:modified>
</cp:coreProperties>
</file>